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6" r:id="rId3"/>
    <p:sldId id="262" r:id="rId4"/>
    <p:sldId id="259" r:id="rId5"/>
    <p:sldId id="261" r:id="rId6"/>
    <p:sldId id="260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49" d="100"/>
          <a:sy n="49" d="100"/>
        </p:scale>
        <p:origin x="4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881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44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822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06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3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6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290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457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97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8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2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F30587D-6D82-4426-9D24-1995EE1B966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E0565D6-9A42-4287-8AB2-9F799C6A5C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68213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747/08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Citing Your Sources</a:t>
            </a:r>
            <a:br>
              <a:rPr lang="en-CA" dirty="0" smtClean="0"/>
            </a:br>
            <a:r>
              <a:rPr lang="en-CA" dirty="0" smtClean="0"/>
              <a:t>aka…Cite Like a pro!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643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510" y="0"/>
            <a:ext cx="4233362" cy="689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to Cite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credit whenever you </a:t>
            </a:r>
            <a:r>
              <a:rPr lang="en-US" dirty="0" smtClean="0"/>
              <a:t>use: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another person's idea, opinion, or theory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any facts, statistics, graphs, drawings-any pieces of information-that are not common knowledge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quotations of another person's actual spoken or written words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paraphrases of another person's spoken or written words.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128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576" t="16178" r="21917" b="40208"/>
          <a:stretch/>
        </p:blipFill>
        <p:spPr>
          <a:xfrm>
            <a:off x="0" y="-1"/>
            <a:ext cx="1217802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6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1576" t="59541" r="21917" b="491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808" t="43794" r="22226" b="14781"/>
          <a:stretch/>
        </p:blipFill>
        <p:spPr>
          <a:xfrm>
            <a:off x="0" y="-1"/>
            <a:ext cx="1220616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178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OWL Purdue: The Best Site Ever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3041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Awesome 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/>
              <a:t>Martin, K. “</a:t>
            </a:r>
            <a:r>
              <a:rPr lang="en-CA" sz="3200" dirty="0" err="1" smtClean="0"/>
              <a:t>Ms</a:t>
            </a:r>
            <a:r>
              <a:rPr lang="en-CA" sz="3200" dirty="0" smtClean="0"/>
              <a:t> Martin is Awesome.” </a:t>
            </a:r>
            <a:r>
              <a:rPr lang="en-CA" sz="3200" i="1" dirty="0" smtClean="0"/>
              <a:t>Martin History 30</a:t>
            </a:r>
            <a:r>
              <a:rPr lang="en-CA" sz="3200" dirty="0" smtClean="0"/>
              <a:t>. 	msmartinhistory30.weebly.com. Accessed 	September 18, 2017.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158017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42</TotalTime>
  <Words>36</Words>
  <Application>Microsoft Office PowerPoint</Application>
  <PresentationFormat>Widescreen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Citing Your Sources aka…Cite Like a pro!</vt:lpstr>
      <vt:lpstr>PowerPoint Presentation</vt:lpstr>
      <vt:lpstr>When to Cite</vt:lpstr>
      <vt:lpstr>PowerPoint Presentation</vt:lpstr>
      <vt:lpstr>PowerPoint Presentation</vt:lpstr>
      <vt:lpstr>PowerPoint Presentation</vt:lpstr>
      <vt:lpstr>OWL Purdue: The Best Site Ever</vt:lpstr>
      <vt:lpstr>An Awesome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Citing Your Sources aka…Cite Like a pro!</dc:title>
  <dc:creator>Kerri Martin</dc:creator>
  <cp:lastModifiedBy>Kerri Martin</cp:lastModifiedBy>
  <cp:revision>2</cp:revision>
  <dcterms:created xsi:type="dcterms:W3CDTF">2017-09-18T18:53:11Z</dcterms:created>
  <dcterms:modified xsi:type="dcterms:W3CDTF">2017-09-18T19:36:08Z</dcterms:modified>
</cp:coreProperties>
</file>