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Cluster 1													-1763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2074179"/>
            <a:ext cx="5821251" cy="4635713"/>
          </a:xfrm>
        </p:spPr>
        <p:txBody>
          <a:bodyPr anchor="t">
            <a:normAutofit fontScale="92500" lnSpcReduction="10000"/>
          </a:bodyPr>
          <a:lstStyle/>
          <a:p>
            <a:r>
              <a:rPr lang="en-CA" sz="2400" dirty="0"/>
              <a:t>What happened to the Franklin Expedition?</a:t>
            </a:r>
          </a:p>
          <a:p>
            <a:r>
              <a:rPr lang="en-CA" sz="2400" dirty="0"/>
              <a:t>Where is Vinland?</a:t>
            </a:r>
          </a:p>
          <a:p>
            <a:r>
              <a:rPr lang="en-CA" sz="2400" dirty="0"/>
              <a:t>Why did the Vikings leave Vinland?</a:t>
            </a:r>
          </a:p>
          <a:p>
            <a:r>
              <a:rPr lang="en-CA" sz="2400" dirty="0"/>
              <a:t>What happened to Henry Hudson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What happened to Etienne Brule?</a:t>
            </a:r>
          </a:p>
          <a:p>
            <a:r>
              <a:rPr lang="en-CA" sz="2400" dirty="0" smtClean="0"/>
              <a:t>What is the truth behind the Adam Dollard des Ormeaux myth?</a:t>
            </a:r>
          </a:p>
          <a:p>
            <a:r>
              <a:rPr lang="en-CA" sz="2400" dirty="0" smtClean="0"/>
              <a:t>What is the truth behind the Madeleine de </a:t>
            </a:r>
            <a:r>
              <a:rPr lang="en-CA" sz="2400" dirty="0" err="1" smtClean="0"/>
              <a:t>Verchères</a:t>
            </a:r>
            <a:r>
              <a:rPr lang="en-CA" sz="2400" dirty="0" smtClean="0"/>
              <a:t> myth?</a:t>
            </a:r>
            <a:endParaRPr lang="en-CA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21251" y="2074179"/>
            <a:ext cx="6117464" cy="4487607"/>
          </a:xfrm>
        </p:spPr>
        <p:txBody>
          <a:bodyPr anchor="t">
            <a:normAutofit fontScale="92500" lnSpcReduction="10000"/>
          </a:bodyPr>
          <a:lstStyle/>
          <a:p>
            <a:r>
              <a:rPr lang="en-CA" sz="2400" dirty="0"/>
              <a:t>How were women treated in New France?</a:t>
            </a:r>
          </a:p>
          <a:p>
            <a:r>
              <a:rPr lang="en-CA" sz="2400" dirty="0"/>
              <a:t>What was life like for the </a:t>
            </a:r>
            <a:r>
              <a:rPr lang="en-CA" sz="2400" dirty="0" err="1"/>
              <a:t>Filles</a:t>
            </a:r>
            <a:r>
              <a:rPr lang="en-CA" sz="2400" dirty="0"/>
              <a:t> du </a:t>
            </a:r>
            <a:r>
              <a:rPr lang="en-CA" sz="2400" dirty="0" err="1"/>
              <a:t>Roi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Where there other colonists at </a:t>
            </a:r>
            <a:r>
              <a:rPr lang="en-CA" sz="2400" dirty="0" err="1" smtClean="0"/>
              <a:t>Anse</a:t>
            </a:r>
            <a:r>
              <a:rPr lang="en-CA" sz="2400" dirty="0" smtClean="0"/>
              <a:t>-aux-Meadows?</a:t>
            </a:r>
          </a:p>
          <a:p>
            <a:r>
              <a:rPr lang="en-CA" sz="2400" dirty="0" smtClean="0"/>
              <a:t>What happened to Jean Cabot’s missing ships?</a:t>
            </a:r>
          </a:p>
          <a:p>
            <a:r>
              <a:rPr lang="en-CA" sz="2400" dirty="0" smtClean="0"/>
              <a:t>What was Cartier’s relationship with </a:t>
            </a:r>
            <a:r>
              <a:rPr lang="en-CA" sz="2400" dirty="0" err="1" smtClean="0"/>
              <a:t>Donnacona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Who were the Beothuk?</a:t>
            </a:r>
          </a:p>
          <a:p>
            <a:r>
              <a:rPr lang="en-CA" sz="2400" dirty="0" smtClean="0"/>
              <a:t>Why were the Acadians deported?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347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Cluster 2											1763-1867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2842" y="2374686"/>
            <a:ext cx="5185873" cy="3638763"/>
          </a:xfrm>
        </p:spPr>
        <p:txBody>
          <a:bodyPr anchor="t">
            <a:normAutofit/>
          </a:bodyPr>
          <a:lstStyle/>
          <a:p>
            <a:r>
              <a:rPr lang="en-CA" sz="2400" dirty="0" smtClean="0"/>
              <a:t>Why did the HBC and the NWC merge?</a:t>
            </a:r>
          </a:p>
          <a:p>
            <a:r>
              <a:rPr lang="en-CA" sz="2400" dirty="0" smtClean="0"/>
              <a:t>Who were the Loyalists?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971112" y="2374687"/>
            <a:ext cx="5185873" cy="3638763"/>
          </a:xfrm>
        </p:spPr>
        <p:txBody>
          <a:bodyPr anchor="t">
            <a:normAutofit/>
          </a:bodyPr>
          <a:lstStyle/>
          <a:p>
            <a:r>
              <a:rPr lang="en-CA" sz="2400" dirty="0"/>
              <a:t>Who assassinated Thomas D’Arcy McGee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What is the truth behind the Laura Secord myth?</a:t>
            </a:r>
          </a:p>
          <a:p>
            <a:r>
              <a:rPr lang="en-CA" sz="2400" dirty="0" smtClean="0"/>
              <a:t>Seven Oaks: Battle or Massacre?</a:t>
            </a:r>
          </a:p>
        </p:txBody>
      </p:sp>
    </p:spTree>
    <p:extLst>
      <p:ext uri="{BB962C8B-B14F-4D97-AF65-F5344CB8AC3E}">
        <p14:creationId xmlns:p14="http://schemas.microsoft.com/office/powerpoint/2010/main" val="14486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Cluster 3												1867-1931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6"/>
            <a:ext cx="5185873" cy="4474727"/>
          </a:xfrm>
        </p:spPr>
        <p:txBody>
          <a:bodyPr anchor="t">
            <a:normAutofit/>
          </a:bodyPr>
          <a:lstStyle/>
          <a:p>
            <a:r>
              <a:rPr lang="en-CA" sz="2400" dirty="0" smtClean="0"/>
              <a:t>What </a:t>
            </a:r>
            <a:r>
              <a:rPr lang="en-CA" sz="2400" dirty="0"/>
              <a:t>caused the Halifax explosion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Was a soldier really crucified during WWI?</a:t>
            </a:r>
          </a:p>
          <a:p>
            <a:r>
              <a:rPr lang="en-CA" sz="2400" dirty="0" smtClean="0"/>
              <a:t>What was the Chinese Exclusion Act?</a:t>
            </a:r>
          </a:p>
          <a:p>
            <a:r>
              <a:rPr lang="en-CA" sz="2400" dirty="0" smtClean="0"/>
              <a:t>What was the Cypress Hill Massacre?</a:t>
            </a:r>
          </a:p>
          <a:p>
            <a:r>
              <a:rPr lang="en-CA" sz="2400" dirty="0" smtClean="0"/>
              <a:t>Why was Pine Street renamed Valour Road?</a:t>
            </a:r>
            <a:endParaRPr lang="en-CA" sz="2400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470391" y="2222286"/>
            <a:ext cx="5185873" cy="4333060"/>
          </a:xfrm>
        </p:spPr>
        <p:txBody>
          <a:bodyPr anchor="t">
            <a:normAutofit/>
          </a:bodyPr>
          <a:lstStyle/>
          <a:p>
            <a:r>
              <a:rPr lang="en-CA" sz="2400" dirty="0" smtClean="0"/>
              <a:t>Indian Residential Schools: An act of genocide?</a:t>
            </a:r>
          </a:p>
          <a:p>
            <a:r>
              <a:rPr lang="en-CA" sz="2400" dirty="0" smtClean="0"/>
              <a:t>The Winnipeg General Strike: A communist conspiracy?</a:t>
            </a:r>
          </a:p>
          <a:p>
            <a:r>
              <a:rPr lang="en-CA" sz="2400" dirty="0" smtClean="0"/>
              <a:t>Who was General Byng?</a:t>
            </a:r>
          </a:p>
          <a:p>
            <a:r>
              <a:rPr lang="en-CA" sz="2400" dirty="0" smtClean="0"/>
              <a:t>Who were the Home Children?</a:t>
            </a:r>
          </a:p>
          <a:p>
            <a:r>
              <a:rPr lang="en-CA" sz="2400" dirty="0" smtClean="0"/>
              <a:t>What was the </a:t>
            </a:r>
            <a:r>
              <a:rPr lang="en-CA" sz="2400" dirty="0" err="1" smtClean="0"/>
              <a:t>Komagata</a:t>
            </a:r>
            <a:r>
              <a:rPr lang="en-CA" sz="2400" dirty="0" smtClean="0"/>
              <a:t> </a:t>
            </a:r>
            <a:r>
              <a:rPr lang="en-CA" sz="2400" dirty="0" err="1" smtClean="0"/>
              <a:t>Maru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What was the </a:t>
            </a:r>
            <a:r>
              <a:rPr lang="en-CA" sz="2400" smtClean="0"/>
              <a:t>Spanish Flu?</a:t>
            </a:r>
            <a:endParaRPr lang="en-CA" sz="24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855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Cluster 4												1931-1982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403981"/>
          </a:xfrm>
        </p:spPr>
        <p:txBody>
          <a:bodyPr anchor="t">
            <a:normAutofit/>
          </a:bodyPr>
          <a:lstStyle/>
          <a:p>
            <a:r>
              <a:rPr lang="en-CA" sz="2400" dirty="0"/>
              <a:t>Did Herbert Norman really commit suicide?</a:t>
            </a:r>
          </a:p>
          <a:p>
            <a:r>
              <a:rPr lang="en-CA" sz="2400" dirty="0"/>
              <a:t>Were there KGB spies in Canada?</a:t>
            </a:r>
          </a:p>
          <a:p>
            <a:r>
              <a:rPr lang="en-CA" sz="2400" dirty="0"/>
              <a:t>What was the Avro Arrow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Did Maurice Richard play a role in the Quiet Revolution?</a:t>
            </a:r>
          </a:p>
          <a:p>
            <a:r>
              <a:rPr lang="en-CA" sz="2400" dirty="0" smtClean="0"/>
              <a:t>What is the impact of the MMIW crisis?</a:t>
            </a:r>
            <a:endParaRPr lang="en-CA" sz="2400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483270" y="2222286"/>
            <a:ext cx="5185873" cy="4403982"/>
          </a:xfrm>
        </p:spPr>
        <p:txBody>
          <a:bodyPr anchor="t">
            <a:normAutofit/>
          </a:bodyPr>
          <a:lstStyle/>
          <a:p>
            <a:r>
              <a:rPr lang="en-CA" sz="2400" dirty="0" smtClean="0"/>
              <a:t>The Dieppe Raid: Was it worth it?</a:t>
            </a:r>
          </a:p>
          <a:p>
            <a:r>
              <a:rPr lang="en-CA" sz="2400" dirty="0" smtClean="0"/>
              <a:t>Who were the </a:t>
            </a:r>
            <a:r>
              <a:rPr lang="en-CA" sz="2400" dirty="0" err="1" smtClean="0"/>
              <a:t>Doukhobors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Who was Igor </a:t>
            </a:r>
            <a:r>
              <a:rPr lang="en-CA" sz="2400" dirty="0" err="1" smtClean="0"/>
              <a:t>Gouzenko</a:t>
            </a:r>
            <a:r>
              <a:rPr lang="en-CA" sz="2400" dirty="0" smtClean="0"/>
              <a:t>?</a:t>
            </a:r>
          </a:p>
          <a:p>
            <a:r>
              <a:rPr lang="en-CA" sz="2400" dirty="0" smtClean="0"/>
              <a:t>Who was Tommy Prince?</a:t>
            </a:r>
          </a:p>
          <a:p>
            <a:r>
              <a:rPr lang="en-CA" sz="2400" dirty="0" smtClean="0"/>
              <a:t>What was the wreck of the Edmund Fitzgerald?</a:t>
            </a:r>
          </a:p>
          <a:p>
            <a:r>
              <a:rPr lang="en-CA" sz="2400" dirty="0" smtClean="0"/>
              <a:t>Was there a UFO sighting at Falcon Lake?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4056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26</TotalTime>
  <Words>308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Cluster 1             -1763</vt:lpstr>
      <vt:lpstr>Cluster 2           1763-1867</vt:lpstr>
      <vt:lpstr>Cluster 3            1867-1931</vt:lpstr>
      <vt:lpstr>Cluster 4            1931-1982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1             -1763</dc:title>
  <dc:creator>Kerri Martin</dc:creator>
  <cp:lastModifiedBy>Kerri Martin</cp:lastModifiedBy>
  <cp:revision>8</cp:revision>
  <dcterms:created xsi:type="dcterms:W3CDTF">2016-05-09T00:16:34Z</dcterms:created>
  <dcterms:modified xsi:type="dcterms:W3CDTF">2019-01-17T21:04:02Z</dcterms:modified>
</cp:coreProperties>
</file>